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18" r:id="rId4"/>
    <p:sldId id="1016" r:id="rId5"/>
    <p:sldId id="1013" r:id="rId6"/>
    <p:sldId id="1017" r:id="rId7"/>
    <p:sldId id="1014" r:id="rId8"/>
    <p:sldId id="1032" r:id="rId9"/>
    <p:sldId id="1019" r:id="rId10"/>
    <p:sldId id="1021" r:id="rId11"/>
    <p:sldId id="1024" r:id="rId12"/>
    <p:sldId id="1025" r:id="rId13"/>
    <p:sldId id="1033" r:id="rId14"/>
    <p:sldId id="1027" r:id="rId15"/>
    <p:sldId id="1029" r:id="rId16"/>
    <p:sldId id="103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159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6Q.eps" descr="id:214749372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1628800"/>
            <a:ext cx="10081120" cy="24163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44442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是一个常用的祈使句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引导的祈使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句的否定结构是在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或者在动词原形前面加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别让她做那件事。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不要让他在路上玩耍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763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9595" y="22643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3989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本题考查固定搭配。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后面要接动词原形，故选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5289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look at your new schoolbag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293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5154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的用法以及人称代词。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是动词，后面要用人称代词的宾格形式作宾语，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，所以第一个空用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；同时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后面接动词原形，所以第二个空用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95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by myself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95" y="8818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8071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sb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是固定用法，表示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后面的动词要用原形，故选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95" y="34433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506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1345" y="143070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help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sb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让某人做某事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为固定用法，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1581" y="3427766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us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229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是动词，后面接人称代词宾格形式，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04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drink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zoo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766" y="1439671"/>
            <a:ext cx="1633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not drink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997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sb not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让某人不要做某事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为固定结构，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后面接动词原形的否定形式，即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drink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14686" y="3354368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them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是动词，后接人称代词宾格形式，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G70.tif" descr="id:21474936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2420888"/>
            <a:ext cx="3560271" cy="23208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921124" y="2204864"/>
            <a:ext cx="792557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他们在学校学习什么学科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星期一你在学校有什么课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5916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5Q.eps" descr="id:214749362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040" y="1556792"/>
            <a:ext cx="10483352" cy="27636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764704"/>
            <a:ext cx="11498775" cy="52443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什么课程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侧重表示学习的方向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具体的学科。如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这个学期学生们有八门课程。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课程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侧重于表示当天所学的课。如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今天上午我们有一节语文课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圈1.eps" descr="id:21474936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204" y="970583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圈2.eps" descr="id:214749364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992" y="3556228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922056"/>
            <a:ext cx="11498775" cy="2587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lesson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指具体的一节课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可以接在具体的学科之后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一节英语课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你们有多少门课程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醒.eps" descr="id:21474936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2092828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like Science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2045340" y="2196155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subjects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9834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学科，科目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，侧重于学习的方向，具体的学科。回答中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“Science and Labour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科学和劳动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是具体的学科，所以问句询问喜欢什么学科，应用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this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—We have Chinese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4660" y="862661"/>
            <a:ext cx="110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lesson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4505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指具体的一节课，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maths lesson”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一节数学课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71723" y="2789893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lessons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277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的用法。问句意为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今天上午你们有什么课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，强调的是具体的课，应用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根据答语可知，不止一节课，所以用复数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73866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six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six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46690" y="1561362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subjects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34269" y="1642335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lessons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19150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在不同语境下的运用。由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term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这学期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可知，谈论的是本学期开设的课程，应用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修饰，所以用复数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可知，强调今天上的课，应用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修饰，所以用复数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6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引导的祈使句的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5A.tif" descr="id:214749369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2348880"/>
            <a:ext cx="4264708" cy="19732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655046" y="2132856"/>
            <a:ext cx="71916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那个男孩让另一个男孩做什么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他们会去操场吗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852</Words>
  <Application>Microsoft Office PowerPoint</Application>
  <PresentationFormat>自定义</PresentationFormat>
  <Paragraphs>79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356</cp:revision>
  <dcterms:created xsi:type="dcterms:W3CDTF">2020-11-06T05:24:00Z</dcterms:created>
  <dcterms:modified xsi:type="dcterms:W3CDTF">2025-06-23T09:37:24Z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